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13"/>
  </p:notesMasterIdLst>
  <p:sldIdLst>
    <p:sldId id="290" r:id="rId2"/>
    <p:sldId id="302" r:id="rId3"/>
    <p:sldId id="299" r:id="rId4"/>
    <p:sldId id="303" r:id="rId5"/>
    <p:sldId id="304" r:id="rId6"/>
    <p:sldId id="310" r:id="rId7"/>
    <p:sldId id="305" r:id="rId8"/>
    <p:sldId id="306" r:id="rId9"/>
    <p:sldId id="307" r:id="rId10"/>
    <p:sldId id="308" r:id="rId11"/>
    <p:sldId id="309" r:id="rId12"/>
  </p:sldIdLst>
  <p:sldSz cx="6858000" cy="9906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6F2"/>
    <a:srgbClr val="FFFFCC"/>
    <a:srgbClr val="FFFF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8" autoAdjust="0"/>
    <p:restoredTop sz="82360" autoAdjust="0"/>
  </p:normalViewPr>
  <p:slideViewPr>
    <p:cSldViewPr snapToGrid="0">
      <p:cViewPr varScale="1">
        <p:scale>
          <a:sx n="54" d="100"/>
          <a:sy n="54" d="100"/>
        </p:scale>
        <p:origin x="2928" y="8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2800" y="-524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EB457-E2E7-498F-B5DB-C2EC69829799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6125"/>
            <a:ext cx="25781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30F36-9BBB-438E-8C2B-CD84A10A3B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60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30F36-9BBB-438E-8C2B-CD84A10A3BED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921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290B42-155F-4253-B7EB-BF6D497157D4}" type="slidenum">
              <a:rPr lang="en-US" altLang="ja-JP" smtClean="0">
                <a:solidFill>
                  <a:srgbClr val="000000"/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22477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597456-2478-46C6-989C-3598B095C60C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5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327B74-EBDB-4377-AB68-07E25068BC46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967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75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02893-FB56-41D1-AEBB-1199AA7525C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7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E0FF5-7158-481F-94A3-BA4C48E5F958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174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A00ED1-0813-4D77-8550-F4FC04DCD310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3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8258D-E87B-4183-9419-ED4AE98672CE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62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90C19-B596-41A5-AE33-F53C284ECF7B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26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A9DC32-5F5F-4EE8-8B10-A68477E6F772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9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8D03E-5D0D-4705-9CF5-C4F844A456D3}" type="datetimeFigureOut">
              <a:rPr kumimoji="1" lang="ja-JP" altLang="en-US" smtClean="0"/>
              <a:t>2020/2/21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139FD-93BC-4F65-BA49-4B65143A41CF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88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2FEB34-08CB-4E05-B80C-E0CBC23F6571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71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290B42-155F-4253-B7EB-BF6D497157D4}" type="slidenum">
              <a:rPr lang="en-US" altLang="ja-JP" smtClean="0">
                <a:solidFill>
                  <a:srgbClr val="000000"/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81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657725" y="2727157"/>
            <a:ext cx="5550987" cy="386614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字幕设置</a:t>
            </a:r>
            <a:endParaRPr lang="en-US" altLang="ja-JP" sz="40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512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同步化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34140" y="875731"/>
            <a:ext cx="58260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播放光盘时按“字幕”键，然后</a:t>
            </a: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字幕设置菜单将出现在显示屏上。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选择“同步（同歩）”，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然后可以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通过向上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按或向下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光标来调整“ 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+1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秒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”快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”和“ 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-1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秒慢”。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9"/>
          <a:stretch/>
        </p:blipFill>
        <p:spPr bwMode="auto">
          <a:xfrm>
            <a:off x="198691" y="4116343"/>
            <a:ext cx="6460618" cy="338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48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9"/>
          <a:stretch/>
        </p:blipFill>
        <p:spPr bwMode="auto">
          <a:xfrm>
            <a:off x="220486" y="4098915"/>
            <a:ext cx="6417029" cy="333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字符码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8" y="9221775"/>
            <a:ext cx="543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34140" y="875731"/>
            <a:ext cx="5826080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光盘时按“字幕”键，然后</a:t>
            </a: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字幕设置菜单将出现在显示屏上。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选择“字符码”，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然后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使用光标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可以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调整「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UTF-8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」或「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ANSI / GB2312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</a:t>
            </a: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108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222636" y="1789044"/>
            <a:ext cx="64246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（１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与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srt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数据格式的兼容性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（２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设置</a:t>
            </a:r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srt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（３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kumimoji="1" lang="en-US" altLang="ja-JP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srt</a:t>
            </a:r>
            <a:r>
              <a:rPr kumimoji="1"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显示调整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字幕位置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字幕大小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同步化</a:t>
            </a:r>
            <a:endParaRPr lang="en-US" altLang="zh-CN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字符码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67670" y="811033"/>
            <a:ext cx="1632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内容</a:t>
            </a:r>
            <a:endParaRPr lang="en-US" altLang="ja-JP" sz="20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184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与</a:t>
            </a:r>
            <a:r>
              <a:rPr lang="en-US" altLang="zh-CN" b="1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zh-CN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数据格式的兼容性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9692" y="934292"/>
            <a:ext cx="5797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兼容格式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415853"/>
              </p:ext>
            </p:extLst>
          </p:nvPr>
        </p:nvGraphicFramePr>
        <p:xfrm>
          <a:off x="368721" y="1418530"/>
          <a:ext cx="6246204" cy="1524000"/>
        </p:xfrm>
        <a:graphic>
          <a:graphicData uri="http://schemas.openxmlformats.org/drawingml/2006/table">
            <a:tbl>
              <a:tblPr/>
              <a:tblGrid>
                <a:gridCol w="1343333">
                  <a:extLst>
                    <a:ext uri="{9D8B030D-6E8A-4147-A177-3AD203B41FA5}">
                      <a16:colId xmlns:a16="http://schemas.microsoft.com/office/drawing/2014/main" val="1662561560"/>
                    </a:ext>
                  </a:extLst>
                </a:gridCol>
                <a:gridCol w="4902871">
                  <a:extLst>
                    <a:ext uri="{9D8B030D-6E8A-4147-A177-3AD203B41FA5}">
                      <a16:colId xmlns:a16="http://schemas.microsoft.com/office/drawing/2014/main" val="4015583638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兼容于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78848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媒体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BD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视频（包括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3D BD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视频，超高清蓝光）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135744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字母代码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UTF-8, 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GB2312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70133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数据格式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err="1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srt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64000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延期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.</a:t>
                      </a:r>
                      <a:r>
                        <a:rPr lang="en-US" altLang="ja-JP" sz="1400" dirty="0" err="1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srt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063574"/>
                  </a:ext>
                </a:extLst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872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（２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设置</a:t>
            </a:r>
            <a:r>
              <a:rPr lang="en-US" altLang="ja-JP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①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5900" y="821117"/>
            <a:ext cx="524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在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USB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存储器中创建子文件夹“ 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sub”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5574" y="4422367"/>
            <a:ext cx="7215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将获得的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数据粘贴到创建的“ </a:t>
            </a:r>
            <a:r>
              <a:rPr lang="en-US" altLang="zh-CN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sub”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文件夹下</a:t>
            </a:r>
            <a:endParaRPr lang="zh-CN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，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文件名为“ 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sub.srt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。</a:t>
            </a:r>
          </a:p>
          <a:p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请确保只有一个“ 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sub”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文件夹和一个</a:t>
            </a:r>
          </a:p>
          <a:p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数据可以存储在一个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USB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中。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15574" y="3666317"/>
            <a:ext cx="651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获取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字幕数据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7499" y="8282130"/>
            <a:ext cx="651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播放光盘时插入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USB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存储器。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41639" y="9246489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70" y="1307909"/>
            <a:ext cx="5371261" cy="197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70" y="5748639"/>
            <a:ext cx="5371261" cy="197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12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（２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设置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②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5900" y="925292"/>
            <a:ext cx="5559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播放光盘时按“字幕”键，然后</a:t>
            </a:r>
          </a:p>
          <a:p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字幕设置菜单将出现在显示屏上。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将“外部字幕”设置为“开”。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7825" y="6425342"/>
            <a:ext cx="568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字幕将显示*</a:t>
            </a:r>
            <a:endParaRPr lang="en-US" altLang="ja-JP" baseline="300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84934" y="6876145"/>
            <a:ext cx="570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*</a:t>
            </a:r>
            <a:r>
              <a:rPr lang="ja-JP" altLang="en-US" sz="14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：</a:t>
            </a:r>
            <a:r>
              <a:rPr lang="zh-CN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如果没有字幕，请重新设置字符代码</a:t>
            </a:r>
          </a:p>
          <a:p>
            <a:r>
              <a:rPr lang="zh-CN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 （请参阅第</a:t>
            </a:r>
            <a:r>
              <a:rPr lang="en-US" altLang="zh-CN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</a:t>
            </a:r>
            <a:r>
              <a:rPr lang="zh-CN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页）</a:t>
            </a: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30" y="2482768"/>
            <a:ext cx="4809340" cy="333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7" t="25605" r="60276" b="69227"/>
          <a:stretch/>
        </p:blipFill>
        <p:spPr bwMode="auto">
          <a:xfrm>
            <a:off x="2002370" y="3329517"/>
            <a:ext cx="1286929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70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（２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设置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b="1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③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5899" y="925292"/>
            <a:ext cx="6370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8.</a:t>
            </a:r>
            <a:r>
              <a:rPr lang="ja-JP" altLang="en-US" dirty="0" smtClean="0"/>
              <a:t>　</a:t>
            </a:r>
            <a:r>
              <a:rPr lang="zh-CN" altLang="en-US" dirty="0"/>
              <a:t>将字幕*设置为“关”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ja-JP" altLang="en-US" dirty="0"/>
              <a:t>　</a:t>
            </a:r>
            <a:r>
              <a:rPr lang="zh-CN" altLang="en-US" dirty="0"/>
              <a:t>（如果未将其设置为“关”，则原始字幕和外部字幕</a:t>
            </a:r>
          </a:p>
          <a:p>
            <a:r>
              <a:rPr lang="zh-CN" altLang="en-US" dirty="0"/>
              <a:t>           字幕将一起显示。）</a:t>
            </a:r>
            <a:endParaRPr lang="en-US" altLang="ja-JP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" r="20688" b="8244"/>
          <a:stretch/>
        </p:blipFill>
        <p:spPr bwMode="auto">
          <a:xfrm>
            <a:off x="1015147" y="2153050"/>
            <a:ext cx="4827707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384934" y="5595345"/>
            <a:ext cx="5946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*：如果无法设置为“关”，请按遥控器上的“顶级菜单”</a:t>
            </a:r>
          </a:p>
          <a:p>
            <a:r>
              <a:rPr lang="zh-CN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并从光盘菜单中将字幕设置为“关”。</a:t>
            </a:r>
            <a:endParaRPr lang="en-US" altLang="ja-JP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t="5382" r="4174" b="2569"/>
          <a:stretch/>
        </p:blipFill>
        <p:spPr bwMode="auto">
          <a:xfrm>
            <a:off x="906353" y="6183281"/>
            <a:ext cx="5045295" cy="285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3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（３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display adjustment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01100" y="902142"/>
            <a:ext cx="58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显示</a:t>
            </a:r>
            <a:r>
              <a:rPr lang="en-US" altLang="zh-CN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srt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字幕时，请进行以下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调整</a:t>
            </a:r>
            <a:endParaRPr lang="en-US" altLang="zh-CN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467491"/>
              </p:ext>
            </p:extLst>
          </p:nvPr>
        </p:nvGraphicFramePr>
        <p:xfrm>
          <a:off x="231494" y="1794346"/>
          <a:ext cx="6435524" cy="1950720"/>
        </p:xfrm>
        <a:graphic>
          <a:graphicData uri="http://schemas.openxmlformats.org/drawingml/2006/table">
            <a:tbl>
              <a:tblPr firstRow="1" bandRow="1"/>
              <a:tblGrid>
                <a:gridCol w="1736313">
                  <a:extLst>
                    <a:ext uri="{9D8B030D-6E8A-4147-A177-3AD203B41FA5}">
                      <a16:colId xmlns:a16="http://schemas.microsoft.com/office/drawing/2014/main" val="1662561560"/>
                    </a:ext>
                  </a:extLst>
                </a:gridCol>
                <a:gridCol w="3781931">
                  <a:extLst>
                    <a:ext uri="{9D8B030D-6E8A-4147-A177-3AD203B41FA5}">
                      <a16:colId xmlns:a16="http://schemas.microsoft.com/office/drawing/2014/main" val="4015583638"/>
                    </a:ext>
                  </a:extLst>
                </a:gridCol>
                <a:gridCol w="917280">
                  <a:extLst>
                    <a:ext uri="{9D8B030D-6E8A-4147-A177-3AD203B41FA5}">
                      <a16:colId xmlns:a16="http://schemas.microsoft.com/office/drawing/2014/main" val="54798831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可调范围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默认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78848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字幕位置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-32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・・・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-1,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Original,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+1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・・・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+32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(by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step of 1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Original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70133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字幕大小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小，普通，大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Normal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14272"/>
                  </a:ext>
                </a:extLst>
              </a:tr>
              <a:tr h="299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同步（定时）</a:t>
                      </a:r>
                      <a:endParaRPr kumimoji="1"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-30sec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・・・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-1sec,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Original,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+1sec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・・・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+30sec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(by step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of </a:t>
                      </a: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1sec)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Original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448781"/>
                  </a:ext>
                </a:extLst>
              </a:tr>
              <a:tr h="15805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l"/>
                      <a:r>
                        <a:rPr kumimoji="1" lang="zh-CN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字符码</a:t>
                      </a:r>
                      <a:endParaRPr kumimoji="1"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00"/>
                      </a:solidFill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UTF-8,</a:t>
                      </a:r>
                      <a:r>
                        <a:rPr lang="ja-JP" altLang="en-US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ANSI/GB2312</a:t>
                      </a:r>
                      <a:endParaRPr lang="en-US" altLang="ja-JP" sz="1400" dirty="0" smtClean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UTF-8</a:t>
                      </a: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962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1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88"/>
          <a:stretch/>
        </p:blipFill>
        <p:spPr bwMode="auto">
          <a:xfrm>
            <a:off x="252663" y="4123698"/>
            <a:ext cx="6352674" cy="331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字幕位置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4140" y="875731"/>
            <a:ext cx="633868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播放光盘时按“字幕”键，然后</a:t>
            </a: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字幕设置菜单将出现在显示屏上。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选择“字幕位置（字幕位置）”，然后向上按“ 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+</a:t>
            </a:r>
            <a:r>
              <a:rPr lang="en-US" altLang="zh-CN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1”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或按</a:t>
            </a:r>
            <a:endParaRPr lang="zh-CN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下「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-1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」来调整字幕位置。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3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0"/>
          <a:stretch/>
        </p:blipFill>
        <p:spPr bwMode="auto">
          <a:xfrm>
            <a:off x="255256" y="4126748"/>
            <a:ext cx="6347488" cy="3313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0" y="0"/>
            <a:ext cx="6858000" cy="5605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字幕大小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41639" y="9221775"/>
            <a:ext cx="374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endParaRPr lang="ja-JP" altLang="en-US" sz="1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34139" y="875731"/>
            <a:ext cx="6089809" cy="2010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播放光盘时按“字幕”键，然后</a:t>
            </a: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      字幕设置菜单将出现在显示屏上。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选择“字幕大小（字幕大小）”，然后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可以通过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按光标选择进行</a:t>
            </a:r>
            <a:r>
              <a:rPr lang="zh-CN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调整字幕大小</a:t>
            </a:r>
            <a:endParaRPr lang="zh-CN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spcBef>
                <a:spcPts val="400"/>
              </a:spcBef>
            </a:pP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大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普通</a:t>
            </a:r>
            <a:r>
              <a:rPr lang="en-US" altLang="zh-CN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zh-CN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小。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563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652</Words>
  <Application>Microsoft Office PowerPoint</Application>
  <PresentationFormat>A4 纸张(210x297 毫米)</PresentationFormat>
  <Paragraphs>90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Meiryo UI</vt:lpstr>
      <vt:lpstr>ＭＳ Ｐゴシック</vt:lpstr>
      <vt:lpstr>宋体</vt:lpstr>
      <vt:lpstr>Arial</vt:lpstr>
      <vt:lpstr>Calibri</vt:lpstr>
      <vt:lpstr>Tahoma</vt:lpstr>
      <vt:lpstr>Office ​​テーマ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2020-01-10T01:15:22Z</dcterms:created>
  <dcterms:modified xsi:type="dcterms:W3CDTF">2020-02-21T05:42:25Z</dcterms:modified>
</cp:coreProperties>
</file>